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4" r:id="rId46"/>
    <p:sldId id="285" r:id="rId47"/>
    <p:sldId id="350" r:id="rId48"/>
    <p:sldId id="286" r:id="rId49"/>
    <p:sldId id="287" r:id="rId50"/>
    <p:sldId id="288" r:id="rId51"/>
    <p:sldId id="293" r:id="rId52"/>
    <p:sldId id="333" r:id="rId53"/>
    <p:sldId id="319" r:id="rId54"/>
    <p:sldId id="352" r:id="rId55"/>
    <p:sldId id="345" r:id="rId56"/>
    <p:sldId id="312" r:id="rId57"/>
    <p:sldId id="315" r:id="rId58"/>
    <p:sldId id="353" r:id="rId59"/>
    <p:sldId id="310" r:id="rId60"/>
    <p:sldId id="313" r:id="rId61"/>
    <p:sldId id="289" r:id="rId62"/>
    <p:sldId id="356" r:id="rId63"/>
    <p:sldId id="334" r:id="rId64"/>
    <p:sldId id="290" r:id="rId65"/>
    <p:sldId id="311" r:id="rId66"/>
    <p:sldId id="295" r:id="rId67"/>
    <p:sldId id="335" r:id="rId68"/>
    <p:sldId id="291" r:id="rId69"/>
    <p:sldId id="307" r:id="rId70"/>
    <p:sldId id="336" r:id="rId71"/>
    <p:sldId id="308" r:id="rId72"/>
    <p:sldId id="309" r:id="rId73"/>
    <p:sldId id="321" r:id="rId74"/>
    <p:sldId id="322" r:id="rId75"/>
    <p:sldId id="325" r:id="rId76"/>
    <p:sldId id="349" r:id="rId77"/>
    <p:sldId id="281" r:id="rId78"/>
    <p:sldId id="282" r:id="rId79"/>
    <p:sldId id="283" r:id="rId80"/>
    <p:sldId id="351" r:id="rId81"/>
    <p:sldId id="354" r:id="rId8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12.08.2021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microsoft.com/office/2007/relationships/hdphoto" Target="../media/hdphoto2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3" y="-114499"/>
            <a:ext cx="7872019" cy="578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51" y="578422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картинку на лисичку с луковым домом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перечислением 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Sealed interface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707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93" b="90244" l="7295" r="94225">
                        <a14:foregroundMark x1="22796" y1="47561" x2="22796" y2="47561"/>
                        <a14:foregroundMark x1="34043" y1="51220" x2="34043" y2="51220"/>
                        <a14:foregroundMark x1="38602" y1="58537" x2="38602" y2="58537"/>
                        <a14:foregroundMark x1="46809" y1="60976" x2="46809" y2="60976"/>
                        <a14:foregroundMark x1="55319" y1="60976" x2="55319" y2="60976"/>
                        <a14:foregroundMark x1="63526" y1="58537" x2="63526" y2="58537"/>
                        <a14:foregroundMark x1="74164" y1="54878" x2="74164" y2="54878"/>
                        <a14:foregroundMark x1="84802" y1="53659" x2="84802" y2="53659"/>
                        <a14:foregroundMark x1="91185" y1="52439" x2="91185" y2="52439"/>
                        <a14:foregroundMark x1="94225" y1="29268" x2="94225" y2="29268"/>
                        <a14:foregroundMark x1="7295" y1="50000" x2="7295" y2="50000"/>
                      </a14:backgroundRemoval>
                    </a14:imgEffect>
                  </a14:imgLayer>
                </a14:imgProps>
              </a:ext>
            </a:extLst>
          </a:blip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</a:rPr>
              <a:t>2.5</a:t>
            </a:r>
            <a:endParaRPr lang="ru-RU" sz="6600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</a:rPr>
              <a:t>6.2</a:t>
            </a:r>
            <a:endParaRPr lang="ru-RU" sz="6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8891</TotalTime>
  <Words>656</Words>
  <Application>Microsoft Office PowerPoint</Application>
  <PresentationFormat>Широкоэкранный</PresentationFormat>
  <Paragraphs>292</Paragraphs>
  <Slides>81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106</cp:revision>
  <dcterms:created xsi:type="dcterms:W3CDTF">2021-07-21T11:09:59Z</dcterms:created>
  <dcterms:modified xsi:type="dcterms:W3CDTF">2021-08-12T20:59:11Z</dcterms:modified>
</cp:coreProperties>
</file>